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0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67" r:id="rId3"/>
    <p:sldId id="268" r:id="rId4"/>
    <p:sldId id="257" r:id="rId5"/>
    <p:sldId id="276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6" r:id="rId14"/>
    <p:sldId id="264" r:id="rId15"/>
    <p:sldId id="269" r:id="rId16"/>
    <p:sldId id="280" r:id="rId17"/>
    <p:sldId id="270" r:id="rId18"/>
    <p:sldId id="271" r:id="rId19"/>
    <p:sldId id="272" r:id="rId20"/>
    <p:sldId id="278" r:id="rId21"/>
    <p:sldId id="279" r:id="rId22"/>
    <p:sldId id="275" r:id="rId23"/>
    <p:sldId id="281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280" autoAdjust="0"/>
    <p:restoredTop sz="92880" autoAdjust="0"/>
  </p:normalViewPr>
  <p:slideViewPr>
    <p:cSldViewPr snapToGrid="0" snapToObjects="1">
      <p:cViewPr varScale="1">
        <p:scale>
          <a:sx n="101" d="100"/>
          <a:sy n="101" d="100"/>
        </p:scale>
        <p:origin x="-79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E004-5EC1-BA42-AF56-E89773E8B5B0}" type="datetimeFigureOut">
              <a:rPr lang="en-US" smtClean="0"/>
              <a:pPr/>
              <a:t>6/25/14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ECDF-A81A-A24B-9249-6CB0BCC7CB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E004-5EC1-BA42-AF56-E89773E8B5B0}" type="datetimeFigureOut">
              <a:rPr lang="en-US" smtClean="0"/>
              <a:pPr/>
              <a:t>6/25/14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ECDF-A81A-A24B-9249-6CB0BCC7CB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E004-5EC1-BA42-AF56-E89773E8B5B0}" type="datetimeFigureOut">
              <a:rPr lang="en-US" smtClean="0"/>
              <a:pPr/>
              <a:t>6/25/14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ECDF-A81A-A24B-9249-6CB0BCC7CB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E004-5EC1-BA42-AF56-E89773E8B5B0}" type="datetimeFigureOut">
              <a:rPr lang="en-US" smtClean="0"/>
              <a:pPr/>
              <a:t>6/25/14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ECDF-A81A-A24B-9249-6CB0BCC7CB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E004-5EC1-BA42-AF56-E89773E8B5B0}" type="datetimeFigureOut">
              <a:rPr lang="en-US" smtClean="0"/>
              <a:pPr/>
              <a:t>6/25/14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ECDF-A81A-A24B-9249-6CB0BCC7CB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E004-5EC1-BA42-AF56-E89773E8B5B0}" type="datetimeFigureOut">
              <a:rPr lang="en-US" smtClean="0"/>
              <a:pPr/>
              <a:t>6/25/14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ECDF-A81A-A24B-9249-6CB0BCC7CB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E004-5EC1-BA42-AF56-E89773E8B5B0}" type="datetimeFigureOut">
              <a:rPr lang="en-US" smtClean="0"/>
              <a:pPr/>
              <a:t>6/25/14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ECDF-A81A-A24B-9249-6CB0BCC7CB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E004-5EC1-BA42-AF56-E89773E8B5B0}" type="datetimeFigureOut">
              <a:rPr lang="en-US" smtClean="0"/>
              <a:pPr/>
              <a:t>6/25/14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ECDF-A81A-A24B-9249-6CB0BCC7CB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E004-5EC1-BA42-AF56-E89773E8B5B0}" type="datetimeFigureOut">
              <a:rPr lang="en-US" smtClean="0"/>
              <a:pPr/>
              <a:t>6/25/14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ECDF-A81A-A24B-9249-6CB0BCC7CB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E004-5EC1-BA42-AF56-E89773E8B5B0}" type="datetimeFigureOut">
              <a:rPr lang="en-US" smtClean="0"/>
              <a:pPr/>
              <a:t>6/25/14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ECDF-A81A-A24B-9249-6CB0BCC7CB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E004-5EC1-BA42-AF56-E89773E8B5B0}" type="datetimeFigureOut">
              <a:rPr lang="en-US" smtClean="0"/>
              <a:pPr/>
              <a:t>6/25/14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ECDF-A81A-A24B-9249-6CB0BCC7CB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E004-5EC1-BA42-AF56-E89773E8B5B0}" type="datetimeFigureOut">
              <a:rPr lang="en-US" smtClean="0"/>
              <a:pPr/>
              <a:t>6/25/14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ECDF-A81A-A24B-9249-6CB0BCC7CB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EE004-5EC1-BA42-AF56-E89773E8B5B0}" type="datetimeFigureOut">
              <a:rPr lang="en-US" smtClean="0"/>
              <a:pPr/>
              <a:t>6/25/14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1ECDF-A81A-A24B-9249-6CB0BCC7CB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df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df"/><Relationship Id="rId3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df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d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df"/><Relationship Id="rId3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pdf"/><Relationship Id="rId3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0.pdf"/><Relationship Id="rId3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2.pdf"/><Relationship Id="rId3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4.pdf"/><Relationship Id="rId3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6.pdf"/><Relationship Id="rId3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8.pdf"/><Relationship Id="rId3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0.pdf"/><Relationship Id="rId3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df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2.pdf"/><Relationship Id="rId3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4.pdf"/><Relationship Id="rId3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6.pdf"/><Relationship Id="rId3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df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df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d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df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df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df"/><Relationship Id="rId3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df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presentation-0 copy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67655" r="-67655"/>
              <a:stretch>
                <a:fillRect/>
              </a:stretch>
            </p:blipFill>
          </mc:Choice>
          <mc:Fallback>
            <p:blipFill>
              <a:blip r:embed="rId3"/>
              <a:srcRect l="-67655" r="-67655"/>
              <a:stretch>
                <a:fillRect/>
              </a:stretch>
            </p:blipFill>
          </mc:Fallback>
        </mc:AlternateContent>
        <p:spPr>
          <a:xfrm>
            <a:off x="-8256160" y="-761286"/>
            <a:ext cx="26519389" cy="145846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presentation-6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67655" r="-67655"/>
              <a:stretch>
                <a:fillRect/>
              </a:stretch>
            </p:blipFill>
          </mc:Choice>
          <mc:Fallback>
            <p:blipFill>
              <a:blip r:embed="rId3"/>
              <a:srcRect l="-67655" r="-67655"/>
              <a:stretch>
                <a:fillRect/>
              </a:stretch>
            </p:blipFill>
          </mc:Fallback>
        </mc:AlternateContent>
        <p:spPr>
          <a:xfrm>
            <a:off x="-7162800" y="0"/>
            <a:ext cx="22861543" cy="1257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presentation-7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67655" r="-67655"/>
              <a:stretch>
                <a:fillRect/>
              </a:stretch>
            </p:blipFill>
          </mc:Choice>
          <mc:Fallback>
            <p:blipFill>
              <a:blip r:embed="rId3"/>
              <a:srcRect l="-67655" r="-67655"/>
              <a:stretch>
                <a:fillRect/>
              </a:stretch>
            </p:blipFill>
          </mc:Fallback>
        </mc:AlternateContent>
        <p:spPr>
          <a:xfrm>
            <a:off x="-6134101" y="-457200"/>
            <a:ext cx="201181574" cy="110642400"/>
          </a:xfrm>
        </p:spPr>
      </p:pic>
      <p:pic>
        <p:nvPicPr>
          <p:cNvPr id="7" name="Picture 6" descr="presentation-7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-342900" y="-457200"/>
            <a:ext cx="8549640" cy="11064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presentation-8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67655" r="-67655"/>
              <a:stretch>
                <a:fillRect/>
              </a:stretch>
            </p:blipFill>
          </mc:Choice>
          <mc:Fallback>
            <p:blipFill>
              <a:blip r:embed="rId3"/>
              <a:srcRect l="-67655" r="-67655"/>
              <a:stretch>
                <a:fillRect/>
              </a:stretch>
            </p:blipFill>
          </mc:Fallback>
        </mc:AlternateContent>
        <p:spPr>
          <a:xfrm>
            <a:off x="-5676900" y="-431800"/>
            <a:ext cx="20118157" cy="110642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presentation-9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67655" r="-67655"/>
              <a:stretch>
                <a:fillRect/>
              </a:stretch>
            </p:blipFill>
          </mc:Choice>
          <mc:Fallback>
            <p:blipFill>
              <a:blip r:embed="rId3"/>
              <a:srcRect l="-67655" r="-67655"/>
              <a:stretch>
                <a:fillRect/>
              </a:stretch>
            </p:blipFill>
          </mc:Fallback>
        </mc:AlternateContent>
        <p:spPr>
          <a:xfrm>
            <a:off x="-5628322" y="-512373"/>
            <a:ext cx="20118157" cy="110642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resentation-10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67655" r="-67655"/>
              <a:stretch>
                <a:fillRect/>
              </a:stretch>
            </p:blipFill>
          </mc:Choice>
          <mc:Fallback>
            <p:blipFill>
              <a:blip r:embed="rId3"/>
              <a:srcRect l="-67655" r="-67655"/>
              <a:stretch>
                <a:fillRect/>
              </a:stretch>
            </p:blipFill>
          </mc:Fallback>
        </mc:AlternateContent>
        <p:spPr>
          <a:xfrm>
            <a:off x="-6334048" y="-760447"/>
            <a:ext cx="21947081" cy="120700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resentation-11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67655" r="-67655"/>
              <a:stretch>
                <a:fillRect/>
              </a:stretch>
            </p:blipFill>
          </mc:Choice>
          <mc:Fallback>
            <p:blipFill>
              <a:blip r:embed="rId3"/>
              <a:srcRect l="-67655" r="-67655"/>
              <a:stretch>
                <a:fillRect/>
              </a:stretch>
            </p:blipFill>
          </mc:Fallback>
        </mc:AlternateContent>
        <p:spPr>
          <a:xfrm>
            <a:off x="-6248176" y="-511934"/>
            <a:ext cx="21947081" cy="120700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resentation-11B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67655" r="-67655"/>
              <a:stretch>
                <a:fillRect/>
              </a:stretch>
            </p:blipFill>
          </mc:Choice>
          <mc:Fallback>
            <p:blipFill>
              <a:blip r:embed="rId3"/>
              <a:srcRect l="-67655" r="-67655"/>
              <a:stretch>
                <a:fillRect/>
              </a:stretch>
            </p:blipFill>
          </mc:Fallback>
        </mc:AlternateContent>
        <p:spPr>
          <a:xfrm>
            <a:off x="-6606142" y="0"/>
            <a:ext cx="22861543" cy="12573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presentation-12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67655" r="-67655"/>
              <a:stretch>
                <a:fillRect/>
              </a:stretch>
            </p:blipFill>
          </mc:Choice>
          <mc:Fallback>
            <p:blipFill>
              <a:blip r:embed="rId3"/>
              <a:srcRect l="-67655" r="-67655"/>
              <a:stretch>
                <a:fillRect/>
              </a:stretch>
            </p:blipFill>
          </mc:Fallback>
        </mc:AlternateContent>
        <p:spPr>
          <a:xfrm>
            <a:off x="-6507748" y="-1207169"/>
            <a:ext cx="21947081" cy="120700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resentation-18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67655" r="-67655"/>
              <a:stretch>
                <a:fillRect/>
              </a:stretch>
            </p:blipFill>
          </mc:Choice>
          <mc:Fallback>
            <p:blipFill>
              <a:blip r:embed="rId3"/>
              <a:srcRect l="-67655" r="-67655"/>
              <a:stretch>
                <a:fillRect/>
              </a:stretch>
            </p:blipFill>
          </mc:Fallback>
        </mc:AlternateContent>
        <p:spPr>
          <a:xfrm>
            <a:off x="-6502885" y="-1205720"/>
            <a:ext cx="22861543" cy="1257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resentation-19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67655" r="-67655"/>
              <a:stretch>
                <a:fillRect/>
              </a:stretch>
            </p:blipFill>
          </mc:Choice>
          <mc:Fallback>
            <p:blipFill>
              <a:blip r:embed="rId3"/>
              <a:srcRect l="-67655" r="-67655"/>
              <a:stretch>
                <a:fillRect/>
              </a:stretch>
            </p:blipFill>
          </mc:Fallback>
        </mc:AlternateContent>
        <p:spPr>
          <a:xfrm>
            <a:off x="-6894971" y="-1350302"/>
            <a:ext cx="22861543" cy="1257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presentation-0 copy 2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67655" r="-67655"/>
              <a:stretch>
                <a:fillRect/>
              </a:stretch>
            </p:blipFill>
          </mc:Choice>
          <mc:Fallback>
            <p:blipFill>
              <a:blip r:embed="rId3"/>
              <a:srcRect l="-67655" r="-67655"/>
              <a:stretch>
                <a:fillRect/>
              </a:stretch>
            </p:blipFill>
          </mc:Fallback>
        </mc:AlternateContent>
        <p:spPr>
          <a:xfrm>
            <a:off x="-6227011" y="-699167"/>
            <a:ext cx="21032619" cy="115671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presentation-20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67655" r="-67655"/>
              <a:stretch>
                <a:fillRect/>
              </a:stretch>
            </p:blipFill>
          </mc:Choice>
          <mc:Fallback>
            <p:blipFill>
              <a:blip r:embed="rId3"/>
              <a:srcRect l="-67655" r="-67655"/>
              <a:stretch>
                <a:fillRect/>
              </a:stretch>
            </p:blipFill>
          </mc:Fallback>
        </mc:AlternateContent>
        <p:spPr>
          <a:xfrm>
            <a:off x="-6489700" y="-1320800"/>
            <a:ext cx="23776004" cy="130759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resentation-21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67655" r="-67655"/>
              <a:stretch>
                <a:fillRect/>
              </a:stretch>
            </p:blipFill>
          </mc:Choice>
          <mc:Fallback>
            <p:blipFill>
              <a:blip r:embed="rId3"/>
              <a:srcRect l="-67655" r="-67655"/>
              <a:stretch>
                <a:fillRect/>
              </a:stretch>
            </p:blipFill>
          </mc:Fallback>
        </mc:AlternateContent>
        <p:spPr>
          <a:xfrm>
            <a:off x="-7909314" y="-1338866"/>
            <a:ext cx="25604928" cy="140817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presentation-19b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67655" r="-67655"/>
              <a:stretch>
                <a:fillRect/>
              </a:stretch>
            </p:blipFill>
          </mc:Choice>
          <mc:Fallback>
            <p:blipFill>
              <a:blip r:embed="rId3"/>
              <a:srcRect l="-67655" r="-67655"/>
              <a:stretch>
                <a:fillRect/>
              </a:stretch>
            </p:blipFill>
          </mc:Fallback>
        </mc:AlternateContent>
        <p:spPr>
          <a:xfrm>
            <a:off x="-7099409" y="-1197929"/>
            <a:ext cx="23776004" cy="130759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Catastrophic geometric inconsistencies of the expansion of the universe persisting under the hyperbolic expansion </a:t>
            </a:r>
            <a:r>
              <a:rPr lang="en-US" dirty="0" err="1" smtClean="0"/>
              <a:t>opf</a:t>
            </a:r>
            <a:r>
              <a:rPr lang="en-US" dirty="0" smtClean="0"/>
              <a:t> space itself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386" y="1600200"/>
            <a:ext cx="6667500" cy="500062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redness of the Sun at Sunset is experimental evidence that the universe is not expanding as well as that the expansion is not accelerating</a:t>
            </a:r>
            <a:endParaRPr lang="en-US" dirty="0"/>
          </a:p>
        </p:txBody>
      </p:sp>
      <p:pic>
        <p:nvPicPr>
          <p:cNvPr id="4" name="Content Placeholder 3" descr="sunset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0973" r="-20973"/>
          <a:stretch>
            <a:fillRect/>
          </a:stretch>
        </p:blipFill>
        <p:spPr>
          <a:xfrm>
            <a:off x="683891" y="1861290"/>
            <a:ext cx="8214969" cy="45178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resentation-0 copy 3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67655" r="-67655"/>
              <a:stretch>
                <a:fillRect/>
              </a:stretch>
            </p:blipFill>
          </mc:Choice>
          <mc:Fallback>
            <p:blipFill>
              <a:blip r:embed="rId3"/>
              <a:srcRect l="-67655" r="-67655"/>
              <a:stretch>
                <a:fillRect/>
              </a:stretch>
            </p:blipFill>
          </mc:Fallback>
        </mc:AlternateContent>
        <p:spPr>
          <a:xfrm>
            <a:off x="-6012931" y="-446464"/>
            <a:ext cx="21032619" cy="115671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resentation-1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67655" r="-67655"/>
              <a:stretch>
                <a:fillRect/>
              </a:stretch>
            </p:blipFill>
          </mc:Choice>
          <mc:Fallback>
            <p:blipFill>
              <a:blip r:embed="rId3"/>
              <a:srcRect l="-67655" r="-67655"/>
              <a:stretch>
                <a:fillRect/>
              </a:stretch>
            </p:blipFill>
          </mc:Fallback>
        </mc:AlternateContent>
        <p:spPr>
          <a:xfrm>
            <a:off x="-7066993" y="-244077"/>
            <a:ext cx="22861543" cy="1257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resentation-1B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67655" r="-67655"/>
              <a:stretch>
                <a:fillRect/>
              </a:stretch>
            </p:blipFill>
          </mc:Choice>
          <mc:Fallback>
            <p:blipFill>
              <a:blip r:embed="rId3"/>
              <a:srcRect l="-67655" r="-67655"/>
              <a:stretch>
                <a:fillRect/>
              </a:stretch>
            </p:blipFill>
          </mc:Fallback>
        </mc:AlternateContent>
        <p:spPr>
          <a:xfrm>
            <a:off x="-6530567" y="-740852"/>
            <a:ext cx="22861543" cy="12573000"/>
          </a:xfrm>
        </p:spPr>
      </p:pic>
      <p:pic>
        <p:nvPicPr>
          <p:cNvPr id="5" name="Picture 4" descr="extended-particle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0037" y="4191000"/>
            <a:ext cx="4063594" cy="2194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presentation-2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67655" r="-67655"/>
              <a:stretch>
                <a:fillRect/>
              </a:stretch>
            </p:blipFill>
          </mc:Choice>
          <mc:Fallback>
            <p:blipFill>
              <a:blip r:embed="rId3"/>
              <a:srcRect l="-67655" r="-67655"/>
              <a:stretch>
                <a:fillRect/>
              </a:stretch>
            </p:blipFill>
          </mc:Fallback>
        </mc:AlternateContent>
        <p:spPr>
          <a:xfrm>
            <a:off x="-7577210" y="0"/>
            <a:ext cx="24690466" cy="135788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resentation-3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67655" r="-67655"/>
              <a:stretch>
                <a:fillRect/>
              </a:stretch>
            </p:blipFill>
          </mc:Choice>
          <mc:Fallback>
            <p:blipFill>
              <a:blip r:embed="rId3"/>
              <a:srcRect l="-67655" r="-67655"/>
              <a:stretch>
                <a:fillRect/>
              </a:stretch>
            </p:blipFill>
          </mc:Fallback>
        </mc:AlternateContent>
        <p:spPr>
          <a:xfrm>
            <a:off x="-6676397" y="-277734"/>
            <a:ext cx="21947081" cy="120700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presentation-4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67655" r="-67655"/>
              <a:stretch>
                <a:fillRect/>
              </a:stretch>
            </p:blipFill>
          </mc:Choice>
          <mc:Fallback>
            <p:blipFill>
              <a:blip r:embed="rId3"/>
              <a:srcRect l="-67655" r="-67655"/>
              <a:stretch>
                <a:fillRect/>
              </a:stretch>
            </p:blipFill>
          </mc:Fallback>
        </mc:AlternateContent>
        <p:spPr>
          <a:xfrm>
            <a:off x="-6801852" y="-311484"/>
            <a:ext cx="22861543" cy="1257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resentation-5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67655" r="-67655"/>
              <a:stretch>
                <a:fillRect/>
              </a:stretch>
            </p:blipFill>
          </mc:Choice>
          <mc:Fallback>
            <p:blipFill>
              <a:blip r:embed="rId3"/>
              <a:srcRect l="-67655" r="-67655"/>
              <a:stretch>
                <a:fillRect/>
              </a:stretch>
            </p:blipFill>
          </mc:Fallback>
        </mc:AlternateContent>
        <p:spPr>
          <a:xfrm>
            <a:off x="-6638297" y="0"/>
            <a:ext cx="22861543" cy="1257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3016</TotalTime>
  <Words>42</Words>
  <Application>Microsoft Macintosh PowerPoint</Application>
  <PresentationFormat>On-screen Show (4:3)</PresentationFormat>
  <Paragraphs>2</Paragraphs>
  <Slides>24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Catastrophic geometric inconsistencies of the expansion of the universe persisting under the hyperbolic expansion opf space itself</vt:lpstr>
      <vt:lpstr>The redness of the Sun at Sunset is experimental evidence that the universe is not expanding as well as that the expansion is not accelerating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Ruggero Santilli</dc:creator>
  <cp:lastModifiedBy>Ruggero Santilli</cp:lastModifiedBy>
  <cp:revision>56</cp:revision>
  <dcterms:created xsi:type="dcterms:W3CDTF">2014-06-25T21:12:57Z</dcterms:created>
  <dcterms:modified xsi:type="dcterms:W3CDTF">2014-06-25T21:15:58Z</dcterms:modified>
</cp:coreProperties>
</file>