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5" r:id="rId12"/>
    <p:sldId id="293" r:id="rId13"/>
    <p:sldId id="294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501" autoAdjust="0"/>
    <p:restoredTop sz="90108" autoAdjust="0"/>
  </p:normalViewPr>
  <p:slideViewPr>
    <p:cSldViewPr snapToGrid="0" snapToObjects="1">
      <p:cViewPr varScale="1">
        <p:scale>
          <a:sx n="97" d="100"/>
          <a:sy n="97" d="100"/>
        </p:scale>
        <p:origin x="-8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E004-5EC1-BA42-AF56-E89773E8B5B0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1ECDF-A81A-A24B-9249-6CB0BCC7C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6" Type="http://schemas.openxmlformats.org/officeDocument/2006/relationships/image" Target="../media/image15.pdf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df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gif"/><Relationship Id="rId3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presentation-200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8425999" y="-678163"/>
            <a:ext cx="26519389" cy="14584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nuclear-Magn-M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65000"/>
            <a:ext cx="4382770" cy="2809240"/>
          </a:xfrm>
          <a:prstGeom prst="rect">
            <a:avLst/>
          </a:prstGeom>
        </p:spPr>
      </p:pic>
      <p:pic>
        <p:nvPicPr>
          <p:cNvPr id="10" name="Picture 9" descr="presentation-200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547347" y="0"/>
            <a:ext cx="9948672" cy="12874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970" y="3259920"/>
            <a:ext cx="3616960" cy="281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-0 copy 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816096" y="1600200"/>
            <a:ext cx="12280392" cy="15892272"/>
          </a:xfrm>
          <a:prstGeom prst="rect">
            <a:avLst/>
          </a:prstGeom>
        </p:spPr>
      </p:pic>
      <p:pic>
        <p:nvPicPr>
          <p:cNvPr id="5" name="Content Placeholder 9" descr="presentation-0 copy 2.pdf"/>
          <p:cNvPicPr>
            <a:picLocks noGrp="1"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-67655" r="-67655"/>
              <a:stretch>
                <a:fillRect/>
              </a:stretch>
            </p:blipFill>
          </mc:Choice>
          <mc:Fallback>
            <p:blipFill>
              <a:blip r:embed="rId5"/>
              <a:srcRect l="-67655" r="-67655"/>
              <a:stretch>
                <a:fillRect/>
              </a:stretch>
            </p:blipFill>
          </mc:Fallback>
        </mc:AlternateContent>
        <p:spPr>
          <a:xfrm>
            <a:off x="-8428284" y="0"/>
            <a:ext cx="26519389" cy="1458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433" y="1113902"/>
            <a:ext cx="201168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889" y="3712477"/>
            <a:ext cx="31877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sentation-0-3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88036" y="-557276"/>
            <a:ext cx="9948672" cy="12874752"/>
          </a:xfrm>
          <a:prstGeom prst="rect">
            <a:avLst/>
          </a:prstGeom>
        </p:spPr>
      </p:pic>
      <p:pic>
        <p:nvPicPr>
          <p:cNvPr id="5" name="Content Placeholder 3" descr="Sun copy.jpg"/>
          <p:cNvPicPr>
            <a:picLocks noGrp="1" noChangeAspect="1"/>
          </p:cNvPicPr>
          <p:nvPr/>
        </p:nvPicPr>
        <p:blipFill>
          <a:blip r:embed="rId4"/>
          <a:srcRect l="-40915" r="-40915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presentation-0-32.pdf"/>
          <p:cNvPicPr>
            <a:picLocks noGrp="1"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7006059" y="-393700"/>
            <a:ext cx="22861543" cy="1257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can we continue to invest billions of dollars of taxpayers money in nuclear fusions without even attempting a representation of the simplest possible fusion in a star, that of the neutron from the hydrogen atom?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4030663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4030663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300" y="1366838"/>
            <a:ext cx="3479800" cy="233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1417638"/>
            <a:ext cx="3429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0-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7789769" y="-1201923"/>
            <a:ext cx="24690466" cy="135788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51" y="3081250"/>
            <a:ext cx="3002280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070" y="3286990"/>
            <a:ext cx="3327400" cy="272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0-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7826413" y="-1372146"/>
            <a:ext cx="24690466" cy="135788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037" y="2911286"/>
            <a:ext cx="3111500" cy="3238500"/>
          </a:xfrm>
          <a:prstGeom prst="rect">
            <a:avLst/>
          </a:prstGeom>
        </p:spPr>
      </p:pic>
      <p:pic>
        <p:nvPicPr>
          <p:cNvPr id="6" name="Picture 5" descr="feynman-diagra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523" y="3003518"/>
            <a:ext cx="2632253" cy="3146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0-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6537259" y="-856447"/>
            <a:ext cx="22861543" cy="12573000"/>
          </a:xfrm>
        </p:spPr>
      </p:pic>
      <p:pic>
        <p:nvPicPr>
          <p:cNvPr id="5" name="Picture 4" descr="fig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13180" y="3593990"/>
            <a:ext cx="2186432" cy="2343912"/>
          </a:xfrm>
          <a:prstGeom prst="rect">
            <a:avLst/>
          </a:prstGeom>
        </p:spPr>
      </p:pic>
      <p:pic>
        <p:nvPicPr>
          <p:cNvPr id="6" name="Picture 5" descr="fig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199612" y="3717942"/>
            <a:ext cx="2829560" cy="2219960"/>
          </a:xfrm>
          <a:prstGeom prst="rect">
            <a:avLst/>
          </a:prstGeom>
        </p:spPr>
      </p:pic>
      <p:pic>
        <p:nvPicPr>
          <p:cNvPr id="8" name="Picture 7" descr="particle-shower-cer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1689" y="3876907"/>
            <a:ext cx="1968500" cy="182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esentation-0-4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7653497" y="-428621"/>
            <a:ext cx="24690466" cy="13578840"/>
          </a:xfrm>
        </p:spPr>
      </p:pic>
      <p:pic>
        <p:nvPicPr>
          <p:cNvPr id="8" name="Picture 7" descr="Light-Refrac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580" y="2271228"/>
            <a:ext cx="3538220" cy="354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 1" descr="Zenith-sunset.jpg"/>
          <p:cNvPicPr/>
          <p:nvPr/>
        </p:nvPicPr>
        <p:blipFill>
          <a:blip r:embed="rId2"/>
          <a:srcRect t="-6239" b="-6239"/>
          <a:stretch>
            <a:fillRect/>
          </a:stretch>
        </p:blipFill>
        <p:spPr>
          <a:xfrm>
            <a:off x="1803400" y="3255725"/>
            <a:ext cx="5486400" cy="3016885"/>
          </a:xfrm>
          <a:prstGeom prst="rect">
            <a:avLst/>
          </a:prstGeom>
        </p:spPr>
      </p:pic>
      <p:pic>
        <p:nvPicPr>
          <p:cNvPr id="8" name="Content Placeholder 7" descr="presentation-0-5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67655" r="-67655"/>
              <a:stretch>
                <a:fillRect/>
              </a:stretch>
            </p:blipFill>
          </mc:Choice>
          <mc:Fallback>
            <p:blipFill>
              <a:blip r:embed="rId4"/>
              <a:srcRect l="-67655" r="-67655"/>
              <a:stretch>
                <a:fillRect/>
              </a:stretch>
            </p:blipFill>
          </mc:Fallback>
        </mc:AlternateContent>
        <p:spPr>
          <a:xfrm>
            <a:off x="-7679682" y="-242740"/>
            <a:ext cx="24690466" cy="13578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370" y="4930312"/>
            <a:ext cx="1973580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349" y="4716952"/>
            <a:ext cx="2667000" cy="1699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30312"/>
            <a:ext cx="2636520" cy="1104900"/>
          </a:xfrm>
          <a:prstGeom prst="rect">
            <a:avLst/>
          </a:prstGeom>
        </p:spPr>
      </p:pic>
      <p:pic>
        <p:nvPicPr>
          <p:cNvPr id="9" name="Content Placeholder 8" descr="presentation-0-6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5"/>
              <a:srcRect l="-67655" r="-67655"/>
              <a:stretch>
                <a:fillRect/>
              </a:stretch>
            </p:blipFill>
          </mc:Choice>
          <mc:Fallback>
            <p:blipFill>
              <a:blip r:embed="rId6"/>
              <a:srcRect l="-67655" r="-67655"/>
              <a:stretch>
                <a:fillRect/>
              </a:stretch>
            </p:blipFill>
          </mc:Fallback>
        </mc:AlternateContent>
        <p:spPr>
          <a:xfrm>
            <a:off x="-6759855" y="-734494"/>
            <a:ext cx="22861543" cy="1257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entation-0-7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-7445018" y="-468657"/>
            <a:ext cx="24690466" cy="13578840"/>
          </a:xfrm>
        </p:spPr>
      </p:pic>
      <p:pic>
        <p:nvPicPr>
          <p:cNvPr id="5" name="Picture 4" descr="fig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87161" y="983023"/>
            <a:ext cx="4381881" cy="522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Exact applicability of quantum mechanics for the atomic structure</a:t>
            </a:r>
            <a:br>
              <a:rPr lang="en-US" b="1" dirty="0" smtClean="0"/>
            </a:br>
            <a:r>
              <a:rPr lang="en-US" b="1" dirty="0" smtClean="0"/>
              <a:t>but only an approximate validity for the nuclear structure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om.GIF"/>
          <p:cNvPicPr>
            <a:picLocks noGrp="1" noChangeAspect="1"/>
          </p:cNvPicPr>
          <p:nvPr/>
        </p:nvPicPr>
        <p:blipFill>
          <a:blip r:embed="rId2"/>
          <a:srcRect l="-20317" r="-20317"/>
          <a:stretch>
            <a:fillRect/>
          </a:stretch>
        </p:blipFill>
        <p:spPr>
          <a:xfrm>
            <a:off x="-558976" y="2526665"/>
            <a:ext cx="5486752" cy="3017520"/>
          </a:xfrm>
          <a:prstGeom prst="rect">
            <a:avLst/>
          </a:prstGeom>
        </p:spPr>
      </p:pic>
      <p:pic>
        <p:nvPicPr>
          <p:cNvPr id="5" name="Picture 4" descr="nucleu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929" y="2526665"/>
            <a:ext cx="3653790" cy="3404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59</Words>
  <Application>Microsoft Macintosh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Exact applicability of quantum mechanics for the atomic structure but only an approximate validity for the nuclear structure </vt:lpstr>
      <vt:lpstr>Slide 10</vt:lpstr>
      <vt:lpstr>Slide 11</vt:lpstr>
      <vt:lpstr>Slide 12</vt:lpstr>
      <vt:lpstr>Slide 13</vt:lpstr>
      <vt:lpstr>How can we continue to invest billions of dollars of taxpayers money in nuclear fusions without even attempting a representation of the simplest possible fusion in a star, that of the neutron from the hydrogen atom?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Ruggero Santilli</dc:creator>
  <cp:lastModifiedBy>Ruggero Santilli</cp:lastModifiedBy>
  <cp:revision>91</cp:revision>
  <dcterms:created xsi:type="dcterms:W3CDTF">2014-08-28T12:21:23Z</dcterms:created>
  <dcterms:modified xsi:type="dcterms:W3CDTF">2014-08-28T12:24:07Z</dcterms:modified>
</cp:coreProperties>
</file>