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92" r:id="rId12"/>
    <p:sldId id="266" r:id="rId13"/>
    <p:sldId id="267" r:id="rId14"/>
    <p:sldId id="268" r:id="rId15"/>
    <p:sldId id="291" r:id="rId16"/>
    <p:sldId id="269" r:id="rId17"/>
    <p:sldId id="295" r:id="rId18"/>
    <p:sldId id="296" r:id="rId19"/>
    <p:sldId id="297" r:id="rId20"/>
    <p:sldId id="272" r:id="rId21"/>
    <p:sldId id="273" r:id="rId22"/>
    <p:sldId id="278" r:id="rId23"/>
    <p:sldId id="274" r:id="rId24"/>
    <p:sldId id="275" r:id="rId25"/>
    <p:sldId id="293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94" r:id="rId34"/>
    <p:sldId id="284" r:id="rId35"/>
    <p:sldId id="285" r:id="rId36"/>
    <p:sldId id="286" r:id="rId37"/>
    <p:sldId id="287" r:id="rId38"/>
    <p:sldId id="288" r:id="rId39"/>
    <p:sldId id="298" r:id="rId40"/>
    <p:sldId id="289" r:id="rId41"/>
    <p:sldId id="299" r:id="rId42"/>
    <p:sldId id="304" r:id="rId43"/>
    <p:sldId id="303" r:id="rId44"/>
    <p:sldId id="305" r:id="rId45"/>
    <p:sldId id="307" r:id="rId46"/>
    <p:sldId id="30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5" autoAdjust="0"/>
    <p:restoredTop sz="90108" autoAdjust="0"/>
  </p:normalViewPr>
  <p:slideViewPr>
    <p:cSldViewPr snapToGrid="0" snapToObjects="1">
      <p:cViewPr>
        <p:scale>
          <a:sx n="66" d="100"/>
          <a:sy n="66" d="100"/>
        </p:scale>
        <p:origin x="-27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E004-5EC1-BA42-AF56-E89773E8B5B0}" type="datetimeFigureOut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" y="-533400"/>
            <a:ext cx="9538855" cy="123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8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esentation-0 copy 7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500338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63" y="1754150"/>
            <a:ext cx="3514376" cy="1024128"/>
          </a:xfrm>
          <a:prstGeom prst="rect">
            <a:avLst/>
          </a:prstGeom>
        </p:spPr>
      </p:pic>
      <p:pic>
        <p:nvPicPr>
          <p:cNvPr id="6" name="Picture 5" descr="extended-parti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69" y="4320192"/>
            <a:ext cx="3567103" cy="2011680"/>
          </a:xfrm>
          <a:prstGeom prst="rect">
            <a:avLst/>
          </a:prstGeom>
        </p:spPr>
      </p:pic>
      <p:pic>
        <p:nvPicPr>
          <p:cNvPr id="7" name="Picture 6" descr="presentation-0 copy 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070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resentation-0 copy 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826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resentation-0 copy 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-307900"/>
            <a:ext cx="8125691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5" y="-461850"/>
            <a:ext cx="7772401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rac-delta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14918"/>
          <a:stretch>
            <a:fillRect/>
          </a:stretch>
        </p:blipFill>
        <p:spPr>
          <a:xfrm>
            <a:off x="3781947" y="4160520"/>
            <a:ext cx="4904853" cy="2697480"/>
          </a:xfrm>
        </p:spPr>
      </p:pic>
      <p:pic>
        <p:nvPicPr>
          <p:cNvPr id="6" name="Picture 5" descr="two-bo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3" y="4526151"/>
            <a:ext cx="3138914" cy="1655064"/>
          </a:xfrm>
          <a:prstGeom prst="rect">
            <a:avLst/>
          </a:prstGeom>
        </p:spPr>
      </p:pic>
      <p:pic>
        <p:nvPicPr>
          <p:cNvPr id="7" name="Picture 6" descr="presentation-0 copy 2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4" y="-519582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7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3" y="274638"/>
            <a:ext cx="9538855" cy="123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Applications in nuclear physics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ucle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68" y="16002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Applications in chemistry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72" y="1135383"/>
            <a:ext cx="4739437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Applications in biology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6" y="1600200"/>
            <a:ext cx="7680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27" y="274638"/>
            <a:ext cx="10245437" cy="13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evident irreversibility of nature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pace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4" y="1926860"/>
            <a:ext cx="7690488" cy="41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288" b="5288"/>
          <a:stretch>
            <a:fillRect/>
          </a:stretch>
        </p:blipFill>
        <p:spPr>
          <a:xfrm>
            <a:off x="649604" y="2139026"/>
            <a:ext cx="8229600" cy="4525963"/>
          </a:xfrm>
        </p:spPr>
      </p:pic>
      <p:pic>
        <p:nvPicPr>
          <p:cNvPr id="4" name="Picture 3" descr="presentation-0 copy 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30926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13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4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8" y="-327144"/>
            <a:ext cx="8125691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esentation-0 copy 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274638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4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feynman-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3" y="2591509"/>
            <a:ext cx="3825360" cy="3200400"/>
          </a:xfrm>
          <a:prstGeom prst="rect">
            <a:avLst/>
          </a:prstGeom>
        </p:spPr>
      </p:pic>
      <p:pic>
        <p:nvPicPr>
          <p:cNvPr id="9" name="Picture 8" descr="particle-collis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96" y="2862232"/>
            <a:ext cx="4634204" cy="2595423"/>
          </a:xfrm>
          <a:prstGeom prst="rect">
            <a:avLst/>
          </a:prstGeom>
        </p:spPr>
      </p:pic>
      <p:pic>
        <p:nvPicPr>
          <p:cNvPr id="10" name="Picture 9" descr="presentation-0 copy 1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09" y="-503237"/>
            <a:ext cx="10245438" cy="13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1965 aim: study antimatter galaxies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ive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" y="1600200"/>
            <a:ext cx="7657679" cy="46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3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417638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Matter-antimatter annihilation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600200"/>
            <a:ext cx="7556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274638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3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tter-antimatter-imbal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383"/>
            <a:ext cx="11704320" cy="1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2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781" y="808238"/>
            <a:ext cx="14484928" cy="18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sentation-0 copy 2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Implications</a:t>
            </a:r>
            <a:endParaRPr lang="en-US" sz="3200" dirty="0"/>
          </a:p>
        </p:txBody>
      </p:sp>
      <p:pic>
        <p:nvPicPr>
          <p:cNvPr id="4" name="Content Placeholder 3" descr="light-ben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" b="3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700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ght-refraction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5" y="927202"/>
            <a:ext cx="8234891" cy="51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1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alileo-Santilli-Telescopes-B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3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Thunder Energies Corporation</a:t>
            </a:r>
            <a:br>
              <a:rPr lang="en-US" sz="2800" dirty="0"/>
            </a:br>
            <a:r>
              <a:rPr lang="en-US" sz="2800" dirty="0"/>
              <a:t>Publicly traded company with </a:t>
            </a:r>
            <a:r>
              <a:rPr lang="en-US" sz="2800" dirty="0" smtClean="0"/>
              <a:t>stock </a:t>
            </a:r>
            <a:r>
              <a:rPr lang="en-US" sz="2800" dirty="0"/>
              <a:t>symbol </a:t>
            </a:r>
            <a:r>
              <a:rPr lang="en-US" sz="2800" dirty="0" smtClean="0"/>
              <a:t>TNRG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933" b="11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559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0mm-sco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72" y="274638"/>
            <a:ext cx="4564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13" y="134706"/>
            <a:ext cx="11658601" cy="150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8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streak from Vega and apparent </a:t>
            </a:r>
            <a:r>
              <a:rPr lang="en-US" sz="2400"/>
              <a:t>streaks </a:t>
            </a:r>
            <a:r>
              <a:rPr lang="en-US" sz="2400" smtClean="0"/>
              <a:t>from </a:t>
            </a:r>
            <a:r>
              <a:rPr lang="en-US" sz="2400" dirty="0"/>
              <a:t>an antimatter galaxy, antimatter asteroids and antimatter cosmic 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03" y="1600200"/>
            <a:ext cx="5597271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0mm-sco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72" y="0"/>
            <a:ext cx="4564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24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Detections in the </a:t>
            </a:r>
            <a:r>
              <a:rPr lang="en-US" b="1" dirty="0" err="1" smtClean="0"/>
              <a:t>Capella</a:t>
            </a:r>
            <a:r>
              <a:rPr lang="en-US" b="1" dirty="0" smtClean="0"/>
              <a:t> region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i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58" y="1850369"/>
            <a:ext cx="5989320" cy="58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Rak</a:t>
            </a:r>
            <a:r>
              <a:rPr lang="en-US" b="1" dirty="0" smtClean="0"/>
              <a:t> Antimatter Galaxy”</a:t>
            </a:r>
            <a:endParaRPr lang="en-US" b="1" dirty="0"/>
          </a:p>
        </p:txBody>
      </p:sp>
      <p:pic>
        <p:nvPicPr>
          <p:cNvPr id="5" name="Content Placeholder 3" descr="fig-7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57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Rak</a:t>
            </a:r>
            <a:r>
              <a:rPr lang="en-US" b="1" dirty="0" smtClean="0"/>
              <a:t> Antimatter Galaxy”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g-9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5" y="1600200"/>
            <a:ext cx="7735387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-9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5" y="1600200"/>
            <a:ext cx="7735387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8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30" y="1600200"/>
            <a:ext cx="10245437" cy="13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7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Abstraction of the nuclear structure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uclei-with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1600200"/>
            <a:ext cx="5204627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Nuclear structure in the physical reality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ucle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0" y="1600200"/>
            <a:ext cx="52197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8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45" y="2638633"/>
            <a:ext cx="4598289" cy="3867912"/>
          </a:xfrm>
          <a:prstGeom prst="rect">
            <a:avLst/>
          </a:prstGeom>
        </p:spPr>
      </p:pic>
      <p:pic>
        <p:nvPicPr>
          <p:cNvPr id="3" name="Picture 2" descr="presentation-0 copy 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-391277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Ellips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24" y="3884650"/>
            <a:ext cx="3162300" cy="2819400"/>
          </a:xfrm>
          <a:prstGeom prst="rect">
            <a:avLst/>
          </a:prstGeom>
        </p:spPr>
      </p:pic>
      <p:pic>
        <p:nvPicPr>
          <p:cNvPr id="8" name="Picture 7" descr="presentation-0 copy 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9" y="-307901"/>
            <a:ext cx="7419109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resentation-0 copy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-365632"/>
            <a:ext cx="8832273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73</Words>
  <Application>Microsoft Macintosh PowerPoint</Application>
  <PresentationFormat>On-screen Show (4:3)</PresentationFormat>
  <Paragraphs>14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Abstraction of the nuclear structure</vt:lpstr>
      <vt:lpstr>Nuclear structure in the physical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in nuclear physics</vt:lpstr>
      <vt:lpstr>Applications in chemistry</vt:lpstr>
      <vt:lpstr>Applications in biology</vt:lpstr>
      <vt:lpstr>The evident irreversibility of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1965 aim: study antimatter galaxies</vt:lpstr>
      <vt:lpstr>Matter-antimatter annihilation</vt:lpstr>
      <vt:lpstr>PowerPoint Presentation</vt:lpstr>
      <vt:lpstr>PowerPoint Presentation</vt:lpstr>
      <vt:lpstr>PowerPoint Presentation</vt:lpstr>
      <vt:lpstr>PowerPoint Presentation</vt:lpstr>
      <vt:lpstr>Implications</vt:lpstr>
      <vt:lpstr>PowerPoint Presentation</vt:lpstr>
      <vt:lpstr>PowerPoint Presentation</vt:lpstr>
      <vt:lpstr>Thunder Energies Corporation Publicly traded company with stock symbol TNRG</vt:lpstr>
      <vt:lpstr>PowerPoint Presentation</vt:lpstr>
      <vt:lpstr>A streak from Vega and apparent streaks from an antimatter galaxy, antimatter asteroids and antimatter cosmic rays</vt:lpstr>
      <vt:lpstr>PowerPoint Presentation</vt:lpstr>
      <vt:lpstr>Detections in the Capella region</vt:lpstr>
      <vt:lpstr>“Rak Antimatter Galaxy”</vt:lpstr>
      <vt:lpstr>“Rak Antimatter Galaxy”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Ruggero Santilli</dc:creator>
  <cp:lastModifiedBy>Ruggero Santilli</cp:lastModifiedBy>
  <cp:revision>110</cp:revision>
  <dcterms:created xsi:type="dcterms:W3CDTF">2014-08-19T13:22:02Z</dcterms:created>
  <dcterms:modified xsi:type="dcterms:W3CDTF">2016-07-20T19:05:38Z</dcterms:modified>
</cp:coreProperties>
</file>